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2D5BB7-B577-44C2-ACCC-E16372D8611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A1DC0D-FB40-498C-9542-A987185DDA7F}">
      <dgm:prSet phldrT="[Text]" custT="1"/>
      <dgm:spPr/>
      <dgm:t>
        <a:bodyPr/>
        <a:lstStyle/>
        <a:p>
          <a:r>
            <a:rPr lang="en-US" sz="1600" dirty="0" smtClean="0">
              <a:latin typeface="Bradley Hand ITC" pitchFamily="66" charset="0"/>
            </a:rPr>
            <a:t>Dance (ballet, tap, jazz, liturgical)</a:t>
          </a:r>
          <a:endParaRPr lang="en-US" sz="1600" dirty="0">
            <a:latin typeface="Bradley Hand ITC" pitchFamily="66" charset="0"/>
          </a:endParaRPr>
        </a:p>
      </dgm:t>
    </dgm:pt>
    <dgm:pt modelId="{07887713-D27F-42C8-AFC4-21DFFF4014A9}" type="parTrans" cxnId="{2B532746-5035-424F-83E5-51ED3A2C2E3B}">
      <dgm:prSet/>
      <dgm:spPr/>
      <dgm:t>
        <a:bodyPr/>
        <a:lstStyle/>
        <a:p>
          <a:endParaRPr lang="en-US" sz="1600">
            <a:latin typeface="Bradley Hand ITC" pitchFamily="66" charset="0"/>
          </a:endParaRPr>
        </a:p>
      </dgm:t>
    </dgm:pt>
    <dgm:pt modelId="{D8FE77E3-84D7-43B0-AA00-A908A63027BD}" type="sibTrans" cxnId="{2B532746-5035-424F-83E5-51ED3A2C2E3B}">
      <dgm:prSet/>
      <dgm:spPr/>
      <dgm:t>
        <a:bodyPr/>
        <a:lstStyle/>
        <a:p>
          <a:endParaRPr lang="en-US" sz="1600">
            <a:latin typeface="Bradley Hand ITC" pitchFamily="66" charset="0"/>
          </a:endParaRPr>
        </a:p>
      </dgm:t>
    </dgm:pt>
    <dgm:pt modelId="{ECC77F80-12FE-4B0F-AF47-F1E71E490792}">
      <dgm:prSet phldrT="[Text]" custT="1"/>
      <dgm:spPr/>
      <dgm:t>
        <a:bodyPr/>
        <a:lstStyle/>
        <a:p>
          <a:r>
            <a:rPr lang="en-US" sz="1600" dirty="0" smtClean="0">
              <a:latin typeface="Bradley Hand ITC" pitchFamily="66" charset="0"/>
            </a:rPr>
            <a:t>Gymnastics</a:t>
          </a:r>
          <a:endParaRPr lang="en-US" sz="1600" dirty="0">
            <a:latin typeface="Bradley Hand ITC" pitchFamily="66" charset="0"/>
          </a:endParaRPr>
        </a:p>
      </dgm:t>
    </dgm:pt>
    <dgm:pt modelId="{772B24B5-672B-4BC9-AF62-55C9C49E8118}" type="parTrans" cxnId="{C0538D34-3406-4EF1-8E8A-D92AA14DD66C}">
      <dgm:prSet/>
      <dgm:spPr/>
      <dgm:t>
        <a:bodyPr/>
        <a:lstStyle/>
        <a:p>
          <a:endParaRPr lang="en-US" sz="1600">
            <a:latin typeface="Bradley Hand ITC" pitchFamily="66" charset="0"/>
          </a:endParaRPr>
        </a:p>
      </dgm:t>
    </dgm:pt>
    <dgm:pt modelId="{D9AD0F8D-34C9-4D31-B78D-3091740DA33B}" type="sibTrans" cxnId="{C0538D34-3406-4EF1-8E8A-D92AA14DD66C}">
      <dgm:prSet/>
      <dgm:spPr/>
      <dgm:t>
        <a:bodyPr/>
        <a:lstStyle/>
        <a:p>
          <a:endParaRPr lang="en-US" sz="1600">
            <a:latin typeface="Bradley Hand ITC" pitchFamily="66" charset="0"/>
          </a:endParaRPr>
        </a:p>
      </dgm:t>
    </dgm:pt>
    <dgm:pt modelId="{26F9CCCC-CD27-4E86-83C4-6C79C2361C23}">
      <dgm:prSet phldrT="[Text]" custT="1"/>
      <dgm:spPr/>
      <dgm:t>
        <a:bodyPr/>
        <a:lstStyle/>
        <a:p>
          <a:r>
            <a:rPr lang="en-US" sz="1600" dirty="0" smtClean="0">
              <a:latin typeface="Bradley Hand ITC" pitchFamily="66" charset="0"/>
            </a:rPr>
            <a:t>Cooking</a:t>
          </a:r>
          <a:endParaRPr lang="en-US" sz="1600" dirty="0">
            <a:latin typeface="Bradley Hand ITC" pitchFamily="66" charset="0"/>
          </a:endParaRPr>
        </a:p>
      </dgm:t>
    </dgm:pt>
    <dgm:pt modelId="{2FAED40F-1E5E-4211-954A-AF57584138B2}" type="parTrans" cxnId="{BC23A4D5-1603-48BE-94C1-A37B718B6377}">
      <dgm:prSet/>
      <dgm:spPr/>
      <dgm:t>
        <a:bodyPr/>
        <a:lstStyle/>
        <a:p>
          <a:endParaRPr lang="en-US" sz="1600">
            <a:latin typeface="Bradley Hand ITC" pitchFamily="66" charset="0"/>
          </a:endParaRPr>
        </a:p>
      </dgm:t>
    </dgm:pt>
    <dgm:pt modelId="{42E2D1B0-8F84-4854-9DD9-A95F3191C25F}" type="sibTrans" cxnId="{BC23A4D5-1603-48BE-94C1-A37B718B6377}">
      <dgm:prSet/>
      <dgm:spPr/>
      <dgm:t>
        <a:bodyPr/>
        <a:lstStyle/>
        <a:p>
          <a:endParaRPr lang="en-US" sz="1600">
            <a:latin typeface="Bradley Hand ITC" pitchFamily="66" charset="0"/>
          </a:endParaRPr>
        </a:p>
      </dgm:t>
    </dgm:pt>
    <dgm:pt modelId="{236A9496-90F8-4BD5-8448-463ED6E7C210}">
      <dgm:prSet phldrT="[Text]" custT="1"/>
      <dgm:spPr/>
      <dgm:t>
        <a:bodyPr/>
        <a:lstStyle/>
        <a:p>
          <a:r>
            <a:rPr lang="en-US" sz="1600" dirty="0" smtClean="0">
              <a:latin typeface="Bradley Hand ITC" pitchFamily="66" charset="0"/>
            </a:rPr>
            <a:t>Journal writing</a:t>
          </a:r>
          <a:endParaRPr lang="en-US" sz="1600" dirty="0">
            <a:latin typeface="Bradley Hand ITC" pitchFamily="66" charset="0"/>
          </a:endParaRPr>
        </a:p>
      </dgm:t>
    </dgm:pt>
    <dgm:pt modelId="{E35E292F-A2AE-4144-9D4C-E9B793D78EAC}" type="parTrans" cxnId="{433D3623-E589-466D-BDD7-6385BCA97E14}">
      <dgm:prSet/>
      <dgm:spPr/>
      <dgm:t>
        <a:bodyPr/>
        <a:lstStyle/>
        <a:p>
          <a:endParaRPr lang="en-US" sz="1600">
            <a:latin typeface="Bradley Hand ITC" pitchFamily="66" charset="0"/>
          </a:endParaRPr>
        </a:p>
      </dgm:t>
    </dgm:pt>
    <dgm:pt modelId="{7FFC3C08-5D2A-4DD0-BEA7-4D483CF4ABD7}" type="sibTrans" cxnId="{433D3623-E589-466D-BDD7-6385BCA97E14}">
      <dgm:prSet/>
      <dgm:spPr/>
      <dgm:t>
        <a:bodyPr/>
        <a:lstStyle/>
        <a:p>
          <a:endParaRPr lang="en-US" sz="1600">
            <a:latin typeface="Bradley Hand ITC" pitchFamily="66" charset="0"/>
          </a:endParaRPr>
        </a:p>
      </dgm:t>
    </dgm:pt>
    <dgm:pt modelId="{110E630E-13B1-4A3F-9C65-B883DE476B46}">
      <dgm:prSet phldrT="[Text]" custT="1"/>
      <dgm:spPr/>
      <dgm:t>
        <a:bodyPr/>
        <a:lstStyle/>
        <a:p>
          <a:r>
            <a:rPr lang="en-US" sz="1600" dirty="0" smtClean="0">
              <a:latin typeface="Bradley Hand ITC" pitchFamily="66" charset="0"/>
            </a:rPr>
            <a:t>Hosting game nights at my house</a:t>
          </a:r>
          <a:endParaRPr lang="en-US" sz="1600" dirty="0">
            <a:latin typeface="Bradley Hand ITC" pitchFamily="66" charset="0"/>
          </a:endParaRPr>
        </a:p>
      </dgm:t>
    </dgm:pt>
    <dgm:pt modelId="{4CBD2538-B6E0-4F1A-9AC9-861F599E1694}" type="parTrans" cxnId="{E84932DD-2B74-4FFF-9FA4-19314CDCFF3C}">
      <dgm:prSet/>
      <dgm:spPr/>
      <dgm:t>
        <a:bodyPr/>
        <a:lstStyle/>
        <a:p>
          <a:endParaRPr lang="en-US" sz="1600">
            <a:latin typeface="Bradley Hand ITC" pitchFamily="66" charset="0"/>
          </a:endParaRPr>
        </a:p>
      </dgm:t>
    </dgm:pt>
    <dgm:pt modelId="{3D43E07B-A8F9-456E-AAA3-7164E3C2BDCB}" type="sibTrans" cxnId="{E84932DD-2B74-4FFF-9FA4-19314CDCFF3C}">
      <dgm:prSet/>
      <dgm:spPr/>
      <dgm:t>
        <a:bodyPr/>
        <a:lstStyle/>
        <a:p>
          <a:endParaRPr lang="en-US" sz="1600">
            <a:latin typeface="Bradley Hand ITC" pitchFamily="66" charset="0"/>
          </a:endParaRPr>
        </a:p>
      </dgm:t>
    </dgm:pt>
    <dgm:pt modelId="{240C0771-E3F5-4187-84CD-E366561219DC}">
      <dgm:prSet phldrT="[Text]" custT="1"/>
      <dgm:spPr/>
      <dgm:t>
        <a:bodyPr/>
        <a:lstStyle/>
        <a:p>
          <a:r>
            <a:rPr lang="en-US" sz="1600" dirty="0" smtClean="0">
              <a:latin typeface="Bradley Hand ITC" pitchFamily="66" charset="0"/>
            </a:rPr>
            <a:t>Reusing and recycling</a:t>
          </a:r>
          <a:endParaRPr lang="en-US" sz="1600" dirty="0">
            <a:latin typeface="Bradley Hand ITC" pitchFamily="66" charset="0"/>
          </a:endParaRPr>
        </a:p>
      </dgm:t>
    </dgm:pt>
    <dgm:pt modelId="{41083CD5-FAAB-4576-A270-9B6BF0154C01}" type="parTrans" cxnId="{C82BEEB1-EFE0-4615-8C27-CCD51F9B7A4D}">
      <dgm:prSet/>
      <dgm:spPr/>
      <dgm:t>
        <a:bodyPr/>
        <a:lstStyle/>
        <a:p>
          <a:endParaRPr lang="en-US" sz="1600"/>
        </a:p>
      </dgm:t>
    </dgm:pt>
    <dgm:pt modelId="{7731340C-2F0E-46F7-B039-78B0FC96E305}" type="sibTrans" cxnId="{C82BEEB1-EFE0-4615-8C27-CCD51F9B7A4D}">
      <dgm:prSet/>
      <dgm:spPr/>
      <dgm:t>
        <a:bodyPr/>
        <a:lstStyle/>
        <a:p>
          <a:endParaRPr lang="en-US" sz="1600"/>
        </a:p>
      </dgm:t>
    </dgm:pt>
    <dgm:pt modelId="{90F3D04D-42AD-4A9C-BE57-7F72323CDF6E}">
      <dgm:prSet phldrT="[Text]" custT="1"/>
      <dgm:spPr/>
      <dgm:t>
        <a:bodyPr/>
        <a:lstStyle/>
        <a:p>
          <a:r>
            <a:rPr lang="en-US" sz="1600" dirty="0" smtClean="0">
              <a:latin typeface="Bradley Hand ITC" pitchFamily="66" charset="0"/>
            </a:rPr>
            <a:t>Making Jewelry</a:t>
          </a:r>
          <a:endParaRPr lang="en-US" sz="1600" dirty="0">
            <a:latin typeface="Bradley Hand ITC" pitchFamily="66" charset="0"/>
          </a:endParaRPr>
        </a:p>
      </dgm:t>
    </dgm:pt>
    <dgm:pt modelId="{3D90C195-8A48-4DE3-96A4-ED05FB9304F0}" type="parTrans" cxnId="{2A9653E8-7C47-44C5-B941-E6C15FA48321}">
      <dgm:prSet/>
      <dgm:spPr/>
      <dgm:t>
        <a:bodyPr/>
        <a:lstStyle/>
        <a:p>
          <a:endParaRPr lang="en-US" sz="1600"/>
        </a:p>
      </dgm:t>
    </dgm:pt>
    <dgm:pt modelId="{1587F126-B2BA-4D36-8B47-26A67D6FD9C7}" type="sibTrans" cxnId="{2A9653E8-7C47-44C5-B941-E6C15FA48321}">
      <dgm:prSet/>
      <dgm:spPr/>
      <dgm:t>
        <a:bodyPr/>
        <a:lstStyle/>
        <a:p>
          <a:endParaRPr lang="en-US" sz="1600"/>
        </a:p>
      </dgm:t>
    </dgm:pt>
    <dgm:pt modelId="{7072BE8B-B47A-4964-B46B-315708F2B800}">
      <dgm:prSet phldrT="[Text]" custT="1"/>
      <dgm:spPr/>
      <dgm:t>
        <a:bodyPr/>
        <a:lstStyle/>
        <a:p>
          <a:endParaRPr lang="en-US" sz="1600" dirty="0">
            <a:latin typeface="Bradley Hand ITC" pitchFamily="66" charset="0"/>
          </a:endParaRPr>
        </a:p>
      </dgm:t>
    </dgm:pt>
    <dgm:pt modelId="{860B9D92-5369-4665-B3F1-AC39E91A1725}" type="parTrans" cxnId="{C74EACD5-A7EF-4ECD-B244-3C2E2D0A01E3}">
      <dgm:prSet/>
      <dgm:spPr/>
      <dgm:t>
        <a:bodyPr/>
        <a:lstStyle/>
        <a:p>
          <a:endParaRPr lang="en-US" sz="1600"/>
        </a:p>
      </dgm:t>
    </dgm:pt>
    <dgm:pt modelId="{D4D3F76B-52BB-43C3-B7D5-675EBCD35F38}" type="sibTrans" cxnId="{C74EACD5-A7EF-4ECD-B244-3C2E2D0A01E3}">
      <dgm:prSet/>
      <dgm:spPr/>
      <dgm:t>
        <a:bodyPr/>
        <a:lstStyle/>
        <a:p>
          <a:endParaRPr lang="en-US" sz="1600"/>
        </a:p>
      </dgm:t>
    </dgm:pt>
    <dgm:pt modelId="{B34A77EF-211D-474A-B1C0-654204EA4E90}" type="pres">
      <dgm:prSet presAssocID="{DA2D5BB7-B577-44C2-ACCC-E16372D861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51118A-2A7C-4CC7-8000-8485D4FFD64A}" type="pres">
      <dgm:prSet presAssocID="{58A1DC0D-FB40-498C-9542-A987185DDA7F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17D319-09C1-4BCF-9628-3E1C28AE5ED3}" type="pres">
      <dgm:prSet presAssocID="{D8FE77E3-84D7-43B0-AA00-A908A63027BD}" presName="spacer" presStyleCnt="0"/>
      <dgm:spPr/>
    </dgm:pt>
    <dgm:pt modelId="{E7E54D9F-2945-41EF-8039-CBC3250AD716}" type="pres">
      <dgm:prSet presAssocID="{ECC77F80-12FE-4B0F-AF47-F1E71E490792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118EFC-02D9-4E08-82C4-29950E2EFA8E}" type="pres">
      <dgm:prSet presAssocID="{D9AD0F8D-34C9-4D31-B78D-3091740DA33B}" presName="spacer" presStyleCnt="0"/>
      <dgm:spPr/>
    </dgm:pt>
    <dgm:pt modelId="{88185488-6E82-44C5-8BF4-1A9180B07B5C}" type="pres">
      <dgm:prSet presAssocID="{26F9CCCC-CD27-4E86-83C4-6C79C2361C23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F4163A-B89A-410E-BFFB-426F00A3BD0F}" type="pres">
      <dgm:prSet presAssocID="{42E2D1B0-8F84-4854-9DD9-A95F3191C25F}" presName="spacer" presStyleCnt="0"/>
      <dgm:spPr/>
    </dgm:pt>
    <dgm:pt modelId="{9E341F38-8FD5-4E6D-A29F-830CD428D943}" type="pres">
      <dgm:prSet presAssocID="{236A9496-90F8-4BD5-8448-463ED6E7C210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A37A42-2555-4C74-BCE0-AE0A131B81D4}" type="pres">
      <dgm:prSet presAssocID="{7FFC3C08-5D2A-4DD0-BEA7-4D483CF4ABD7}" presName="spacer" presStyleCnt="0"/>
      <dgm:spPr/>
    </dgm:pt>
    <dgm:pt modelId="{B06CD611-DD2B-4F18-8D49-830B45D337A7}" type="pres">
      <dgm:prSet presAssocID="{110E630E-13B1-4A3F-9C65-B883DE476B46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975708-2459-4996-B718-967C1FDFEF93}" type="pres">
      <dgm:prSet presAssocID="{3D43E07B-A8F9-456E-AAA3-7164E3C2BDCB}" presName="spacer" presStyleCnt="0"/>
      <dgm:spPr/>
    </dgm:pt>
    <dgm:pt modelId="{82C07E90-E27A-471A-A001-E7F681837ACC}" type="pres">
      <dgm:prSet presAssocID="{240C0771-E3F5-4187-84CD-E366561219DC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D6C792-C9EC-4C95-963A-D851236357BF}" type="pres">
      <dgm:prSet presAssocID="{7731340C-2F0E-46F7-B039-78B0FC96E305}" presName="spacer" presStyleCnt="0"/>
      <dgm:spPr/>
    </dgm:pt>
    <dgm:pt modelId="{E7AC2820-798B-4551-92EF-D945A5A96948}" type="pres">
      <dgm:prSet presAssocID="{90F3D04D-42AD-4A9C-BE57-7F72323CDF6E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BC7DB1-3BDA-4E6B-B9DD-0928879F04A2}" type="pres">
      <dgm:prSet presAssocID="{1587F126-B2BA-4D36-8B47-26A67D6FD9C7}" presName="spacer" presStyleCnt="0"/>
      <dgm:spPr/>
    </dgm:pt>
    <dgm:pt modelId="{296905B6-B08A-4893-B147-A2372020F2E1}" type="pres">
      <dgm:prSet presAssocID="{7072BE8B-B47A-4964-B46B-315708F2B800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538D34-3406-4EF1-8E8A-D92AA14DD66C}" srcId="{DA2D5BB7-B577-44C2-ACCC-E16372D86116}" destId="{ECC77F80-12FE-4B0F-AF47-F1E71E490792}" srcOrd="1" destOrd="0" parTransId="{772B24B5-672B-4BC9-AF62-55C9C49E8118}" sibTransId="{D9AD0F8D-34C9-4D31-B78D-3091740DA33B}"/>
    <dgm:cxn modelId="{C74EACD5-A7EF-4ECD-B244-3C2E2D0A01E3}" srcId="{DA2D5BB7-B577-44C2-ACCC-E16372D86116}" destId="{7072BE8B-B47A-4964-B46B-315708F2B800}" srcOrd="7" destOrd="0" parTransId="{860B9D92-5369-4665-B3F1-AC39E91A1725}" sibTransId="{D4D3F76B-52BB-43C3-B7D5-675EBCD35F38}"/>
    <dgm:cxn modelId="{1F7D94A5-7569-413A-B503-C42666331F78}" type="presOf" srcId="{110E630E-13B1-4A3F-9C65-B883DE476B46}" destId="{B06CD611-DD2B-4F18-8D49-830B45D337A7}" srcOrd="0" destOrd="0" presId="urn:microsoft.com/office/officeart/2005/8/layout/vList2"/>
    <dgm:cxn modelId="{2A9653E8-7C47-44C5-B941-E6C15FA48321}" srcId="{DA2D5BB7-B577-44C2-ACCC-E16372D86116}" destId="{90F3D04D-42AD-4A9C-BE57-7F72323CDF6E}" srcOrd="6" destOrd="0" parTransId="{3D90C195-8A48-4DE3-96A4-ED05FB9304F0}" sibTransId="{1587F126-B2BA-4D36-8B47-26A67D6FD9C7}"/>
    <dgm:cxn modelId="{EF57B540-FAF8-43E8-9148-BC752D4E5C9E}" type="presOf" srcId="{DA2D5BB7-B577-44C2-ACCC-E16372D86116}" destId="{B34A77EF-211D-474A-B1C0-654204EA4E90}" srcOrd="0" destOrd="0" presId="urn:microsoft.com/office/officeart/2005/8/layout/vList2"/>
    <dgm:cxn modelId="{E84932DD-2B74-4FFF-9FA4-19314CDCFF3C}" srcId="{DA2D5BB7-B577-44C2-ACCC-E16372D86116}" destId="{110E630E-13B1-4A3F-9C65-B883DE476B46}" srcOrd="4" destOrd="0" parTransId="{4CBD2538-B6E0-4F1A-9AC9-861F599E1694}" sibTransId="{3D43E07B-A8F9-456E-AAA3-7164E3C2BDCB}"/>
    <dgm:cxn modelId="{C82BEEB1-EFE0-4615-8C27-CCD51F9B7A4D}" srcId="{DA2D5BB7-B577-44C2-ACCC-E16372D86116}" destId="{240C0771-E3F5-4187-84CD-E366561219DC}" srcOrd="5" destOrd="0" parTransId="{41083CD5-FAAB-4576-A270-9B6BF0154C01}" sibTransId="{7731340C-2F0E-46F7-B039-78B0FC96E305}"/>
    <dgm:cxn modelId="{2D88B009-8F9C-421E-9D0A-D9FA3BB668D9}" type="presOf" srcId="{90F3D04D-42AD-4A9C-BE57-7F72323CDF6E}" destId="{E7AC2820-798B-4551-92EF-D945A5A96948}" srcOrd="0" destOrd="0" presId="urn:microsoft.com/office/officeart/2005/8/layout/vList2"/>
    <dgm:cxn modelId="{2B532746-5035-424F-83E5-51ED3A2C2E3B}" srcId="{DA2D5BB7-B577-44C2-ACCC-E16372D86116}" destId="{58A1DC0D-FB40-498C-9542-A987185DDA7F}" srcOrd="0" destOrd="0" parTransId="{07887713-D27F-42C8-AFC4-21DFFF4014A9}" sibTransId="{D8FE77E3-84D7-43B0-AA00-A908A63027BD}"/>
    <dgm:cxn modelId="{366C007C-4542-49B6-A9AA-C6D6C29F811A}" type="presOf" srcId="{240C0771-E3F5-4187-84CD-E366561219DC}" destId="{82C07E90-E27A-471A-A001-E7F681837ACC}" srcOrd="0" destOrd="0" presId="urn:microsoft.com/office/officeart/2005/8/layout/vList2"/>
    <dgm:cxn modelId="{2F682E0D-529C-4366-B64F-83DDBF538FC4}" type="presOf" srcId="{ECC77F80-12FE-4B0F-AF47-F1E71E490792}" destId="{E7E54D9F-2945-41EF-8039-CBC3250AD716}" srcOrd="0" destOrd="0" presId="urn:microsoft.com/office/officeart/2005/8/layout/vList2"/>
    <dgm:cxn modelId="{A4F37DB8-48C1-46CF-A171-061762F143A5}" type="presOf" srcId="{58A1DC0D-FB40-498C-9542-A987185DDA7F}" destId="{1E51118A-2A7C-4CC7-8000-8485D4FFD64A}" srcOrd="0" destOrd="0" presId="urn:microsoft.com/office/officeart/2005/8/layout/vList2"/>
    <dgm:cxn modelId="{4E1FD3AC-0226-454C-B578-91DED7721BA8}" type="presOf" srcId="{7072BE8B-B47A-4964-B46B-315708F2B800}" destId="{296905B6-B08A-4893-B147-A2372020F2E1}" srcOrd="0" destOrd="0" presId="urn:microsoft.com/office/officeart/2005/8/layout/vList2"/>
    <dgm:cxn modelId="{A67D0173-CAD6-446D-891D-90B129D261FD}" type="presOf" srcId="{26F9CCCC-CD27-4E86-83C4-6C79C2361C23}" destId="{88185488-6E82-44C5-8BF4-1A9180B07B5C}" srcOrd="0" destOrd="0" presId="urn:microsoft.com/office/officeart/2005/8/layout/vList2"/>
    <dgm:cxn modelId="{BC23A4D5-1603-48BE-94C1-A37B718B6377}" srcId="{DA2D5BB7-B577-44C2-ACCC-E16372D86116}" destId="{26F9CCCC-CD27-4E86-83C4-6C79C2361C23}" srcOrd="2" destOrd="0" parTransId="{2FAED40F-1E5E-4211-954A-AF57584138B2}" sibTransId="{42E2D1B0-8F84-4854-9DD9-A95F3191C25F}"/>
    <dgm:cxn modelId="{F6E4A96B-BFA6-49BE-8F6D-7B98460AA295}" type="presOf" srcId="{236A9496-90F8-4BD5-8448-463ED6E7C210}" destId="{9E341F38-8FD5-4E6D-A29F-830CD428D943}" srcOrd="0" destOrd="0" presId="urn:microsoft.com/office/officeart/2005/8/layout/vList2"/>
    <dgm:cxn modelId="{433D3623-E589-466D-BDD7-6385BCA97E14}" srcId="{DA2D5BB7-B577-44C2-ACCC-E16372D86116}" destId="{236A9496-90F8-4BD5-8448-463ED6E7C210}" srcOrd="3" destOrd="0" parTransId="{E35E292F-A2AE-4144-9D4C-E9B793D78EAC}" sibTransId="{7FFC3C08-5D2A-4DD0-BEA7-4D483CF4ABD7}"/>
    <dgm:cxn modelId="{E5900B6E-A6C6-4355-A2DF-7ED77201449E}" type="presParOf" srcId="{B34A77EF-211D-474A-B1C0-654204EA4E90}" destId="{1E51118A-2A7C-4CC7-8000-8485D4FFD64A}" srcOrd="0" destOrd="0" presId="urn:microsoft.com/office/officeart/2005/8/layout/vList2"/>
    <dgm:cxn modelId="{8541DB8F-44BF-462D-9C45-A39179D96E54}" type="presParOf" srcId="{B34A77EF-211D-474A-B1C0-654204EA4E90}" destId="{0F17D319-09C1-4BCF-9628-3E1C28AE5ED3}" srcOrd="1" destOrd="0" presId="urn:microsoft.com/office/officeart/2005/8/layout/vList2"/>
    <dgm:cxn modelId="{3DFE8C9E-99D0-46D6-9C53-68B914EC0F46}" type="presParOf" srcId="{B34A77EF-211D-474A-B1C0-654204EA4E90}" destId="{E7E54D9F-2945-41EF-8039-CBC3250AD716}" srcOrd="2" destOrd="0" presId="urn:microsoft.com/office/officeart/2005/8/layout/vList2"/>
    <dgm:cxn modelId="{5B4F2897-5F36-4E0D-9CC1-7DB1373A6EB4}" type="presParOf" srcId="{B34A77EF-211D-474A-B1C0-654204EA4E90}" destId="{D4118EFC-02D9-4E08-82C4-29950E2EFA8E}" srcOrd="3" destOrd="0" presId="urn:microsoft.com/office/officeart/2005/8/layout/vList2"/>
    <dgm:cxn modelId="{11561D73-39ED-44E7-BBDF-F35E70E8D4C5}" type="presParOf" srcId="{B34A77EF-211D-474A-B1C0-654204EA4E90}" destId="{88185488-6E82-44C5-8BF4-1A9180B07B5C}" srcOrd="4" destOrd="0" presId="urn:microsoft.com/office/officeart/2005/8/layout/vList2"/>
    <dgm:cxn modelId="{6C77C68C-AAA6-4711-BC42-7044D6D8974E}" type="presParOf" srcId="{B34A77EF-211D-474A-B1C0-654204EA4E90}" destId="{1BF4163A-B89A-410E-BFFB-426F00A3BD0F}" srcOrd="5" destOrd="0" presId="urn:microsoft.com/office/officeart/2005/8/layout/vList2"/>
    <dgm:cxn modelId="{0FB30016-6EE8-47AE-BDCC-A14C5B1FDFD7}" type="presParOf" srcId="{B34A77EF-211D-474A-B1C0-654204EA4E90}" destId="{9E341F38-8FD5-4E6D-A29F-830CD428D943}" srcOrd="6" destOrd="0" presId="urn:microsoft.com/office/officeart/2005/8/layout/vList2"/>
    <dgm:cxn modelId="{D773B325-878E-4AE9-820B-F89E1B6A693B}" type="presParOf" srcId="{B34A77EF-211D-474A-B1C0-654204EA4E90}" destId="{DAA37A42-2555-4C74-BCE0-AE0A131B81D4}" srcOrd="7" destOrd="0" presId="urn:microsoft.com/office/officeart/2005/8/layout/vList2"/>
    <dgm:cxn modelId="{C52F5CF8-9B8B-492D-95BC-39315FA86D10}" type="presParOf" srcId="{B34A77EF-211D-474A-B1C0-654204EA4E90}" destId="{B06CD611-DD2B-4F18-8D49-830B45D337A7}" srcOrd="8" destOrd="0" presId="urn:microsoft.com/office/officeart/2005/8/layout/vList2"/>
    <dgm:cxn modelId="{0A34FAF0-8D9B-4CC8-A10F-3AB62EB2DB98}" type="presParOf" srcId="{B34A77EF-211D-474A-B1C0-654204EA4E90}" destId="{74975708-2459-4996-B718-967C1FDFEF93}" srcOrd="9" destOrd="0" presId="urn:microsoft.com/office/officeart/2005/8/layout/vList2"/>
    <dgm:cxn modelId="{B4DB614B-CA52-4DF9-9C1C-1F74444910B8}" type="presParOf" srcId="{B34A77EF-211D-474A-B1C0-654204EA4E90}" destId="{82C07E90-E27A-471A-A001-E7F681837ACC}" srcOrd="10" destOrd="0" presId="urn:microsoft.com/office/officeart/2005/8/layout/vList2"/>
    <dgm:cxn modelId="{68A2627B-1A75-4172-824D-75863CBD6AED}" type="presParOf" srcId="{B34A77EF-211D-474A-B1C0-654204EA4E90}" destId="{34D6C792-C9EC-4C95-963A-D851236357BF}" srcOrd="11" destOrd="0" presId="urn:microsoft.com/office/officeart/2005/8/layout/vList2"/>
    <dgm:cxn modelId="{A8E3FA60-901E-40F1-86EA-CD7C137F1890}" type="presParOf" srcId="{B34A77EF-211D-474A-B1C0-654204EA4E90}" destId="{E7AC2820-798B-4551-92EF-D945A5A96948}" srcOrd="12" destOrd="0" presId="urn:microsoft.com/office/officeart/2005/8/layout/vList2"/>
    <dgm:cxn modelId="{A581039D-959A-472E-A6D4-49D0185EB400}" type="presParOf" srcId="{B34A77EF-211D-474A-B1C0-654204EA4E90}" destId="{16BC7DB1-3BDA-4E6B-B9DD-0928879F04A2}" srcOrd="13" destOrd="0" presId="urn:microsoft.com/office/officeart/2005/8/layout/vList2"/>
    <dgm:cxn modelId="{922738E2-3296-4776-A0C2-F83FB3297E36}" type="presParOf" srcId="{B34A77EF-211D-474A-B1C0-654204EA4E90}" destId="{296905B6-B08A-4893-B147-A2372020F2E1}" srcOrd="14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02D458C-5C3F-4362-9B96-54E2E1A74225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6CD3FFF-0D7A-4E46-AE2E-7E6C48E30B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2D458C-5C3F-4362-9B96-54E2E1A74225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CD3FFF-0D7A-4E46-AE2E-7E6C48E30B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02D458C-5C3F-4362-9B96-54E2E1A74225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CD3FFF-0D7A-4E46-AE2E-7E6C48E30B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2D458C-5C3F-4362-9B96-54E2E1A74225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CD3FFF-0D7A-4E46-AE2E-7E6C48E30B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02D458C-5C3F-4362-9B96-54E2E1A74225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6CD3FFF-0D7A-4E46-AE2E-7E6C48E30B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2D458C-5C3F-4362-9B96-54E2E1A74225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CD3FFF-0D7A-4E46-AE2E-7E6C48E30B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2D458C-5C3F-4362-9B96-54E2E1A74225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CD3FFF-0D7A-4E46-AE2E-7E6C48E30B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2D458C-5C3F-4362-9B96-54E2E1A74225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CD3FFF-0D7A-4E46-AE2E-7E6C48E30B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02D458C-5C3F-4362-9B96-54E2E1A74225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CD3FFF-0D7A-4E46-AE2E-7E6C48E30B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2D458C-5C3F-4362-9B96-54E2E1A74225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CD3FFF-0D7A-4E46-AE2E-7E6C48E30B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2D458C-5C3F-4362-9B96-54E2E1A74225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CD3FFF-0D7A-4E46-AE2E-7E6C48E30B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02D458C-5C3F-4362-9B96-54E2E1A74225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6CD3FFF-0D7A-4E46-AE2E-7E6C48E30B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Expository essays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introduction</a:t>
            </a:r>
            <a:endParaRPr lang="en-US" dirty="0"/>
          </a:p>
        </p:txBody>
      </p:sp>
      <p:pic>
        <p:nvPicPr>
          <p:cNvPr id="1026" name="Picture 2" descr="C:\Users\J Barnes\AppData\Local\Microsoft\Windows\Temporary Internet Files\Content.IE5\VMER7TAP\MPj043938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4114800"/>
            <a:ext cx="2982982" cy="209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expository essay?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one paragraph can’t hold all the facts and information you want to share. So you write an essay to share more of your ideas.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For example:</a:t>
            </a:r>
          </a:p>
          <a:p>
            <a:pPr lvl="2"/>
            <a:r>
              <a:rPr lang="en-US" dirty="0" smtClean="0"/>
              <a:t>The ocean is a very large subject, and one paragraph could only hold a “drop or </a:t>
            </a:r>
            <a:r>
              <a:rPr lang="en-US" dirty="0" smtClean="0"/>
              <a:t>two” </a:t>
            </a:r>
            <a:r>
              <a:rPr lang="en-US" dirty="0" smtClean="0"/>
              <a:t>of information about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purpose of writing an expository essay is to inform the readers about a specific subject.</a:t>
            </a:r>
          </a:p>
          <a:p>
            <a:endParaRPr lang="en-US" dirty="0" smtClean="0"/>
          </a:p>
          <a:p>
            <a:r>
              <a:rPr lang="en-US" dirty="0" smtClean="0"/>
              <a:t>The writer gives information and may include his or her thoughts. </a:t>
            </a:r>
          </a:p>
          <a:p>
            <a:endParaRPr lang="en-US" dirty="0"/>
          </a:p>
        </p:txBody>
      </p:sp>
      <p:pic>
        <p:nvPicPr>
          <p:cNvPr id="2050" name="Picture 2" descr="C:\Users\J Barnes\AppData\Local\Microsoft\Windows\Temporary Internet Files\Content.IE5\Z0NX3WWN\MCj043438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3962400"/>
            <a:ext cx="1676400" cy="26425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Expert List</a:t>
            </a:r>
          </a:p>
          <a:p>
            <a:pPr lvl="1"/>
            <a:r>
              <a:rPr lang="en-US" dirty="0" smtClean="0"/>
              <a:t>In your writer’s notebook, make a list of all of the things that you are an expert at doing/knowing.</a:t>
            </a:r>
          </a:p>
          <a:p>
            <a:pPr lvl="1"/>
            <a:endParaRPr lang="en-US" dirty="0" smtClean="0"/>
          </a:p>
          <a:p>
            <a:pPr lvl="1" algn="ctr"/>
            <a:r>
              <a:rPr lang="en-US" dirty="0" smtClean="0">
                <a:latin typeface="Bradley Hand ITC" pitchFamily="66" charset="0"/>
              </a:rPr>
              <a:t>My Expert List</a:t>
            </a:r>
          </a:p>
          <a:p>
            <a:pPr lvl="1">
              <a:buNone/>
            </a:pPr>
            <a:endParaRPr lang="en-US" dirty="0" smtClean="0">
              <a:latin typeface="Bradley Hand ITC" pitchFamily="66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600200" y="4191000"/>
          <a:ext cx="4343400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d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web/list of other topics that you’re interested in</a:t>
            </a:r>
          </a:p>
          <a:p>
            <a:endParaRPr lang="en-US" dirty="0"/>
          </a:p>
        </p:txBody>
      </p:sp>
    </p:spTree>
  </p:cSld>
  <p:clrMapOvr>
    <a:masterClrMapping/>
  </p:clrMapOvr>
  <p:transition>
    <p:diamond/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will come around to talk to you about your expert list and list of interests.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prepared to share some of your ideas at the end of writing workshop.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</TotalTime>
  <Words>188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Expository essays introduction</vt:lpstr>
      <vt:lpstr>What is an expository essay?</vt:lpstr>
      <vt:lpstr>Purpose</vt:lpstr>
      <vt:lpstr>exploring</vt:lpstr>
      <vt:lpstr>exploring</vt:lpstr>
      <vt:lpstr>Slide 6</vt:lpstr>
      <vt:lpstr>Slide 7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Expository essays</dc:title>
  <dc:creator>J Barnes</dc:creator>
  <cp:lastModifiedBy>J Barnes</cp:lastModifiedBy>
  <cp:revision>6</cp:revision>
  <dcterms:created xsi:type="dcterms:W3CDTF">2008-10-21T15:08:03Z</dcterms:created>
  <dcterms:modified xsi:type="dcterms:W3CDTF">2008-11-06T14:22:42Z</dcterms:modified>
</cp:coreProperties>
</file>